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2" r:id="rId5"/>
    <p:sldId id="263" r:id="rId6"/>
    <p:sldId id="264" r:id="rId7"/>
    <p:sldId id="266" r:id="rId8"/>
    <p:sldId id="267" r:id="rId9"/>
    <p:sldId id="268" r:id="rId10"/>
    <p:sldId id="271" r:id="rId11"/>
    <p:sldId id="269" r:id="rId12"/>
    <p:sldId id="272" r:id="rId13"/>
    <p:sldId id="273" r:id="rId14"/>
    <p:sldId id="278" r:id="rId15"/>
    <p:sldId id="276" r:id="rId16"/>
    <p:sldId id="26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0.71823" units="1/cm"/>
          <inkml:channelProperty channel="Y" name="resolution" value="39.7351" units="1/cm"/>
          <inkml:channelProperty channel="T" name="resolution" value="1" units="1/dev"/>
        </inkml:channelProperties>
      </inkml:inkSource>
      <inkml:timestamp xml:id="ts0" timeString="2021-05-15T16:18:16.379"/>
    </inkml:context>
    <inkml:brush xml:id="br0">
      <inkml:brushProperty name="width" value="0.05292" units="cm"/>
      <inkml:brushProperty name="height" value="0.05292" units="cm"/>
    </inkml:brush>
  </inkml:definitions>
  <iact:action type="add" startTime="36053">
    <iact:property name="dataType"/>
    <iact:actionData xml:id="d0">
      <inkml:trace xmlns:inkml="http://www.w3.org/2003/InkML" xml:id="stk0" contextRef="#ctx0" brushRef="#br0">2060 7377 0,'-22'0'24,"22"22"-15,-22-22 15,0 44-22,0 45 14,22 88 0,-23-177 0,23 266 1,0-244-17,0 266 16,-22 0 1,22-45 0,0-220-17,0 220 17,22-21-1,23-1 1,-1-44-1,-22-21 1,0-24 0,23-43 0,-23 0-1,-22-67-15,22 89 15,-22 21 1,-22 24 0,-22-1-1,44-23 1,0-43-1,22-89 136,-22 22-150,0 0 11,44 23-11,0 88 15,-22-133-3,67 177 3,-23-44 0,1-89 0,-67-22-1,0 0 1,155-44 0,-66 0 0,-45 22-1,67-22 1,-89 22-17,44 0 16,89 0 1,89 0 0,110 22 0,134 22-1,-466-44-16,554 89 17,110 0 0,89-23-1,-66 23 1,-642-67-17,797 66 16,-798-88-14,864 89 13,-66-45 2,-133-22-1,-709-22-15,731 45 15,-110-23 1,-577-22-16,599 44 14,-90 0 2,-87-44 0,-156-22 0,-66-22-1,88 0 1,1 44-1,-311 0-15,310 0 15,-44 0 1,-66 0 0,0 0-1,66 0 1,66-45 0,67 23-1,155 22 1,-110 0 0,-112 0-1,-44-22 1,23 0 0,-311 0-16,399 22 14,111 0 2,44 0 0,-133 0-1,-443 0-15,288-45 15,-288 45-15,222-44 15,-222 44-16,266-44 16,-266 44-15,355-22 15,-355 22-15,421-45 15,-89 45 0,-332 0-15,244 0 15,-111-44 1,23-44 0,65 21-1,67 23 1,-288 44-17,200-22 16,-67-1 1,-44 1 0,22-66 0,88-45-1,45-22 1,22 0 0,-266 155-17,199-133 16,-198 133-15,87-155 15,-21 22 1,-89 111-17,66-156 16,-66 156-15,23-199 15,43-67 1,-44 22-1,-22 44 1,-44 1 0,22 199-17,-67-200 16,1-66 1,65-88 0,-21 44-1,44 309-15,0-242 15,-22 109 1,-45 68 0,67 66-17,-66-23 16,-23-21 1,-21 0 0,88 66-17,-134-67 16,-43 45 1,-45 0 0,-154-45-1,-45 23 1,22 0 0,377 44-17,-399 0 16,-67-22 1,23-1 0,88-21 0,355 44-16,-355 0 14,377 0-15,-266-22 17,266 22-17,-288 0 17,-44 0-1,-1 0 1,311 0-17,-421 22 16,443-22-15,-488 22 15,-44 0 1,111 23 0,421-45-16,-399 22 14,89-22 2,44 0 0,0-22-1,22 0 1,23-1 0,221 23-17,-266 0 16,0 23 1,0-23-1,266 0-15,-222 0 15,0 0 1,-110-45 0,332 45-17,-377-44 16,-22 44 1,67 22 0,332-22-17,-377 67 16,45-23 1,-1-22 0,311-22-17,-377 0 16,0 0 1,-22 22 0,421-22-17,-332 44 17,332-44-17,-266 23 16,-22-23 1,287 0-17,-331-45 16,-111-43 1,443 88-16,-355-22 15,-44 22 1,89 0-1,310 0-15,-355 0 15,355 0-16,-332 0 17,332 0-17,-421-45 16,-89 23 1,23 22 0,66 0-1,177-22 1,89-22 0,155 44-17,-222 0 16,-44-22 1,22-23 0,244 45-17,-199 0 17,21 0-1,134 0 1,21 0 0,-43 0-1,66 0-15,-333 0 15,-132-44 0,199 22 1,222 0 0,88-1 0,-44 23 24,0 23-31,-45 43 6,1 23 0,-23 66 1,-44 22 0,111-177-1,-155 221 1,22-88-1,22 0 1,66-88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15T15:52:39.4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act:action type="add" startTime="19224">
    <iact:property name="dataType"/>
    <iact:actionData xml:id="d0">
      <inkml:trace xmlns:inkml="http://www.w3.org/2003/InkML" xml:id="stk0" contextRef="#ctx0" brushRef="#br0">1905 6712 0,'-22'0'3,"0"0"18,0 0-7,-23 0 4,23 0-3,0-22 0,-22 22 2,0 0 0,-1 0-1,1 0 1,-23 0 0,45 0-1,-22 0 1,22 22 0,0-22-16,0 22 14,-1-22 3,1 45-2,0-23 0,0 22 1,-22 22-1,-1 1 1,23-23 0,22-22 6,-22 23-11,0 21 5,22-44-2,0 23 1,-22-1 2,22-22-1,0 0 0,66 45-1,-21-23 1,-45-22-2,22 22 2,0-44-1,0 22 1,89 1 0,-23-1 0,1 0-1,-23-22 1,1 22 0,-45-22-16,89 0 14,-23 0 2,23 0 0,-22 0-1,-67 0-15,111 0 15,66 0 1,-177 0-17,133 0 16,-133 0-15,156 22 15,-68-22 1,-87 0-17,87 0 16,1 0 1,0 0 0,-1 0-1,-65 0 1,43 0 0,-21 0-1,-23 0 1,0-22-1,1 0 1,43 0 0,-21 22 0,-1-22-1,-44-1 1,1 23-16,-1 0 15,22-22 1,22 0-1,-43 0 1,-1 0 1,22 0-3,-44 0 5,22-1-5,0 1 0,0-44 1,-22 22 1,0-1 0,0 23 2,0 0-1,0-22-4,0-1 3,0 23-2,-22 0 2,0 0 0,-44-22-1,-1-1 1,-43-65 1,-1 21-3,0 45 2,22-1 0,67 45-16,-44-22 15,44 22-15,-67 0 14,-22-22 2,89 22-17,-111 0 16,0-22 1,23 22 0,-1 0-1,22 22 1,-21-22 0,110 22-17,-89-22 16,23 0 1,-1 22 0,45-22-16,-67 0 14,1 0 2,21 22 0,23-22 0,0 0-1,-1 0 1,45 23-16,-44-23 14,0 0 2,22 0 0,-1 22-1,1-22 1,0 0-1,22 22 123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15T16:06:43.90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act:action type="add" startTime="21746">
    <iact:property name="dataType"/>
    <iact:actionData xml:id="d0">
      <inkml:trace xmlns:inkml="http://www.w3.org/2003/InkML" xml:id="stk0" contextRef="#ctx0" brushRef="#br0">4851 9835 0,'-22'0'83,"0"0"-72,0 0-2,-1 0-2,1-22 0,0 22 2,0 0 8,0 0 17,0 0-18,0 0 1,-1 0 0,1 0-1,-22 0 0,0 0 1,-1 0 2,1 0-5,22 0 5,-22 0-3,21 22 2,1-22-3,0 23 2,0-23-1,0 0 1,0 22 0,-23 0 0,45 0-3,-22 0 3,-44 45 0,22-1-1,21-22 1,-21 23 0,22-1-1,22-21 1,-22-45-16,22 44 15,0-22 3,0 0-2,0 0-2,44 23 3,-22-45-4,23 22 3,-45 0-14,44 22 10,0-22 4,0 23 0,1-1 0,21 0-1,-44-44-15,67 45 15,44-1 1,0 0-1,-45-22 1,23-22-1,-44 22 1,21-22 0,-66 0-15,67 0 12,-23-22 4,-44 22-17,67 0 14,0-22 2,-1 0-1,-21 22 1,-45 0-17,44-22 16,23 22 1,-23 0 0,1-22 0,-1 22-1,1-22 1,-45 22-17,44-23 16,-44 23 1,1-22 0,-1 22 1,-22-22-3,22 22-14,-22-22 14,22 0 2,-22 0-17,22-23 17,-22-65-1,0-45 1,0-1 0,0 46 0,0 88-16,0-23 14,0 1 2,0 22-1,-44-22 1,0 21 0,-23-21 0,1 22-1,44 22-15,-23-22 15,-21 22 1,-1-22 0,1 22-1,-23-23 1,1 23 0,21-22-1,-21 22 1,21 0-1,1 0 1,21 0-1,-21 0 1,22 0 0,22 0-1,-23 0 1,23 22 0,-22-22 0,22 0-1,0 23 1,-1-23 0,1 0-1,0 22 1,0-22 0,0 22-1,-23 0 1,23-22 0,0 0-1,0 0 1,0 22 4</inkml:trace>
    </iact:actionData>
  </iact:action>
  <iact:action type="add" startTime="24413">
    <iact:property name="dataType"/>
    <iact:actionData xml:id="d1">
      <inkml:trace xmlns:inkml="http://www.w3.org/2003/InkML" xml:id="stk1" contextRef="#ctx0" brushRef="#br0">19182 9858 0,'-22'0'9,"0"0"-1,-1 0 3,-21 0 5,22 0 0,-22 0 0,21 0-14,-21 0 12,22 0-13,-44 0 14,-1 0 2,1 0 0,-1 22-1,23 0 1,0-22 0,-1 22-1,23 22 1,-22-22 0,44 1-17,-67 21 16,23 0 1,-22 23 0,66-45-16,-111 89 14,22 21 2,67-87 0,22-23-17,0 0 16,0 0 1,0 0 0,44 1 3,-21-23-20,21 0 15,22 22 2,-43-22-3,43 44 3,23 0 0,-67-44-17,88 45 16,1-1 1,0 0-1,-45-22 1,23-22 0,22 22-1,22 1 1,0-23 0,-23 0 0,-88 0-16,45-23 15,22 1 1,-67 22-15,66-44 12,-43 22 2,-1 22 1,0-22 0,23 0-1,-45 22-15,44-23 15,-21 1 1,-1 0-1,0 0 1,-22 22 0,23-22-1,-45 0-14,66 0 13,-66-1 61,22 23-70,-22-22 0,0 0 3,0 0 0,0 0 4,0-23 4,0 23-2,-22-22 1,22 0 1,-22 22 0,22-1-1,-44 1 0,21-22 1,-21 0 0,22-1-1,0 1 1,-22 22 0,-1-45-1,1 23 1,-23 0 0,67 22-16,-44 0 14,0 22 2,-23-23 0,45 23-1,-22-22 1,0 22 0,22 0-17,-23 0 16,1 0 1,0 0 0,21 0-16,-21 0 14,0 0 2,-23 22 0,45-22-17,0 0 16,-22 0 1,22 0 0,0 0-1,-1 0 0</inkml:trace>
    </iact:actionData>
  </iact:action>
  <iact:action type="add" startTime="26633">
    <iact:property name="dataType"/>
    <iact:actionData xml:id="d2">
      <inkml:trace xmlns:inkml="http://www.w3.org/2003/InkML" xml:id="stk2" contextRef="#ctx0" brushRef="#br0">3854 12383 0,'-22'0'6,"0"0"-4,0 0 4,0 0 3,0 0-5,-23 0 10,23 0 0,-22 0 3,-23 0-1,-21 0 1,-1 0 0,23 0-1,44 0-15,-23 0 16,1 22-1,0-22 0,-1 0 1,23 22 0,0 0 1,0-22-2,0 0 1,22 22 0,-44 1 1,21-1-3,1 22 1,-22 0 3,-23 23-4,67-45 0,-66 89 3,22-1-2,22-65 0,-1 21 1,23-44 0,0 0-1,23 1 2,21-1-1,0 0 0,0 0 1,-21-22-2,-1 0-2,22 22 3,23 0 0,-67 0-16,88 1 14,-66-23-14,67 44 15,44-22 2,-111-22-17,133 44 13,-133-44-13,133 45 16,22-1-1,-44-44 0,-111 0-14,156 0 13,-156 0-14,155 0 15,-155 22-16,133-22 16,-133 0-15,133 0 15,23 22 1,-156-22-17,133 0 16,-111 0-14,133 22 14,45-22 0,21 0 0,-88 0 1,-44 0 0,-89 0-16,89-22 15,-22 22 1,-23-22-1,1 22 0,21 0 2,1 0-2,-67-22-16,44 22 16,-44 0-15,45-22 16,-1-22-1,-43 44-16,87-45 17,1-21-1,-22-1 1,-45 1 1,0-1-3,-22 67-13,1-66 13,-23-23 1,22 1 2,-67-23-2,1 67 0,44 22-15,-66-23 15,-1 1 1,45 44-17,-44-44 16,-45-1 2,-22-21-2,111 66-16,-89-89 16,89 89-15,-111-44 15,22 22 0,23 22 1,-67-22 2,-45 0-4,178-1-14,-89 23 14,1 0 3,-1-22-2,89 22-15,-89 0 15,-22-22 1,22 22-2,23 0 2,-1 0 0,1 0 0,-1 0-1,22 0 1,1 0 0,-23 0-1,1 22 1,21-22 0,1 0-1,66 22-15,-89-22 15,23 23 1,22-23-1,-1 0 1,1 22 0,0-22-1,22 22 1,-23-22 0,1 22 0,22-22 57,22 22-70,-22-22 3,-1 0-4,1 22 8,-22-22 6,0 22 0,22-22 97</inkml:trace>
    </iact:actionData>
  </iact:action>
  <iact:action type="add" startTime="29498">
    <iact:property name="dataType"/>
    <iact:actionData xml:id="d3">
      <inkml:trace xmlns:inkml="http://www.w3.org/2003/InkML" xml:id="stk3" contextRef="#ctx0" brushRef="#br0">18517 12338 0,'-22'0'3,"0"0"3,-22 0 11,-1 0-1,-21 0 0,0 0 1,-45 0 0,22 0 0,67 0-2,-44 0 1,-23 0 1,45 23-1,22-23-14,-45 0 13,1 44 2,-23 0-1,-22 1 2,45 21-2,44-66-16,-45 22 17,-21 45-1,-1-1 1,23-22-1,43-22 1,1 1 0,0-1-1,22 0 1,0 0 29,0 0-37,0 23 5,22-23 1,23 88 1,21-21 1,1-23-1,-23-21 1,-22-23 0,22-22-1,23 44 1,-1-44 0,1 22 0,-45-22-16,89 23 15,66-1 0,-22-22 1,-133 0-16,133 0 14,-133 0-14,67 0 15,-67 0-15,111 22 15,-111-22-15,199 0 15,-198 0-16,176 0 16,-177 0-14,200 0 13,-67 0 2,0 0-1,-22 0 1,-111 0-16,221-22 15,-132 0 0,-89 22-15,89-23 15,44 1 0,-133 0-14,45 22 13,-23 0 2,-22 0-1,0 0 1,0-22 0,23 22-1,-23-22 1,0 22-16,22 0 15,23-22 0,-45 22 1,0 0-16,0-23 15,45 1 0,-45 0 1,0 22-16,0 0 15,0-22 0,22 22 1,-21 0-16,-23-22 15,22 0 4,0 22 7,-22-22-4,0-1 5,22 23-25,-22-44 14,0 22 0,0 0 12,0 0-24,0-23 12,0 23-3,0-44 2,-22 21 1,22 23-16,-44-22 15,21 0 1,-21-1-1,22-21 1,-44 0 0,-1-23-1,23 45 0,22 21 1,0 23-16,-23 0 15,-43 0 0,-1 0 1,0 0 0,1 0 0,66 0-17,-45 0 17,-21 0-1,21 0 1,-21 23 0,65-23-16,-65 0 14,-45 0 2,22 0-1,45 0 1,44 0-15,-67 0 13,0 0 1,23 0 1,-23 0 0,23 0-1,-23 0 1,67 0-16,-22 0 15,0 0 0,-1 0 1,23 0-16,-22 0 14,0 0 2,-1 0 0,1 0-1,22 0 1,0 0 0,-1 0 0,1 0-1,0 0 17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2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00.png"/><Relationship Id="rId4" Type="http://schemas.openxmlformats.org/officeDocument/2006/relationships/image" Target="../media/image7.png"/><Relationship Id="rId9" Type="http://schemas.microsoft.com/office/2011/relationships/inkAction" Target="../ink/inkAction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video" Target="../media/media5.mp4"/><Relationship Id="rId7" Type="http://schemas.openxmlformats.org/officeDocument/2006/relationships/image" Target="../media/image4.png"/><Relationship Id="rId2" Type="http://schemas.microsoft.com/office/2007/relationships/media" Target="../media/media5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4a"/><Relationship Id="rId4" Type="http://schemas.microsoft.com/office/2007/relationships/media" Target="../media/media6.m4a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9.m4a"/><Relationship Id="rId7" Type="http://schemas.openxmlformats.org/officeDocument/2006/relationships/image" Target="../media/image1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93E966E4-4E85-4CC4-BB39-B19547B36C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6367244" y="4060418"/>
            <a:ext cx="339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 (fait la présentation)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01"/>
    </mc:Choice>
    <mc:Fallback xmlns="">
      <p:transition spd="slow" advTm="22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Photoshop des Images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Design du fond du menu, du plateau et </a:t>
            </a:r>
            <a:r>
              <a:rPr lang="fr-FR">
                <a:solidFill>
                  <a:schemeClr val="bg1"/>
                </a:solidFill>
              </a:rPr>
              <a:t>du logo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04B1F3-4225-48D3-A002-785AC1201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481" y="2592054"/>
            <a:ext cx="5674378" cy="3069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91EE6A-7C6B-42D8-B2D2-9046EA17D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14" y="2592053"/>
            <a:ext cx="5691673" cy="30690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B12ADB-A215-4954-B739-D668B0DD8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181" y="4612236"/>
            <a:ext cx="3899906" cy="209776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0DC6F25-2EDA-4E71-BC1A-F8017EF21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F501064-A939-4BA9-B01E-8A5A516DAEE6}"/>
              </a:ext>
            </a:extLst>
          </p:cNvPr>
          <p:cNvSpPr txBox="1"/>
          <p:nvPr/>
        </p:nvSpPr>
        <p:spPr>
          <a:xfrm>
            <a:off x="9767887" y="2080711"/>
            <a:ext cx="23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Alexandre</a:t>
            </a:r>
          </a:p>
        </p:txBody>
      </p:sp>
    </p:spTree>
    <p:extLst>
      <p:ext uri="{BB962C8B-B14F-4D97-AF65-F5344CB8AC3E}">
        <p14:creationId xmlns:p14="http://schemas.microsoft.com/office/powerpoint/2010/main" val="324950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9"/>
    </mc:Choice>
    <mc:Fallback xmlns="">
      <p:transition spd="slow" advTm="28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851FCC-F4A6-4179-B1DD-8095A64CE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7" y="2772509"/>
            <a:ext cx="4909457" cy="27615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6A2126-6931-427D-8C1F-E0064A086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101" y="2772509"/>
            <a:ext cx="4909457" cy="27590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Compte des cartes puis affichage du résultat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Victoire/Défaites/Égalités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du Score et des mises en fonction du résultat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BF15123D-9256-41C3-B111-0E0F984B57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4800" y="3484800"/>
              <a:ext cx="6594840" cy="137988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BF15123D-9256-41C3-B111-0E0F984B57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5440" y="3475440"/>
                <a:ext cx="6613560" cy="1398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566A337-1C94-45AC-9FF1-A83F2A462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634874F-0CC0-417C-85D8-7A17332F1263}"/>
              </a:ext>
            </a:extLst>
          </p:cNvPr>
          <p:cNvSpPr txBox="1"/>
          <p:nvPr/>
        </p:nvSpPr>
        <p:spPr>
          <a:xfrm>
            <a:off x="9767887" y="2222721"/>
            <a:ext cx="23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Alexandre</a:t>
            </a:r>
          </a:p>
        </p:txBody>
      </p:sp>
    </p:spTree>
    <p:extLst>
      <p:ext uri="{BB962C8B-B14F-4D97-AF65-F5344CB8AC3E}">
        <p14:creationId xmlns:p14="http://schemas.microsoft.com/office/powerpoint/2010/main" val="21276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55"/>
    </mc:Choice>
    <mc:Fallback xmlns="">
      <p:transition spd="slow" advTm="32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83335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de l’exécutable permettant aux utilisateurs de jouer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Plusieurs difficultés à contourner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 : gestionnaire des fichiers intégré dans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Java : la dernière version de Java n’est pas supporté par la dernière version de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. Il est nécessaire d’avoir une version inférieure à la </a:t>
            </a:r>
            <a:r>
              <a:rPr lang="fr-FR" dirty="0" err="1">
                <a:solidFill>
                  <a:schemeClr val="bg1"/>
                </a:solidFill>
              </a:rPr>
              <a:t>jdk15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Eclipse : l’IDE n’a pas arrangé le paramétrage de la </a:t>
            </a:r>
            <a:r>
              <a:rPr lang="fr-FR" dirty="0" err="1">
                <a:solidFill>
                  <a:schemeClr val="bg1"/>
                </a:solidFill>
              </a:rPr>
              <a:t>jdk</a:t>
            </a:r>
            <a:r>
              <a:rPr lang="fr-FR" dirty="0">
                <a:solidFill>
                  <a:schemeClr val="bg1"/>
                </a:solidFill>
              </a:rPr>
              <a:t> par défaut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100499-CEA7-4482-989D-009D97738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734542"/>
            <a:ext cx="4328236" cy="2925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3CD385-93EF-480B-B8A9-22BE9BB88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043" y="3740161"/>
            <a:ext cx="4328236" cy="291943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E9288B-33F6-4142-A89B-FBAA64D12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F72FFFE-EADE-4527-AED6-71C03044F521}"/>
              </a:ext>
            </a:extLst>
          </p:cNvPr>
          <p:cNvSpPr txBox="1"/>
          <p:nvPr/>
        </p:nvSpPr>
        <p:spPr>
          <a:xfrm>
            <a:off x="9767888" y="4868952"/>
            <a:ext cx="23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Alexandre</a:t>
            </a:r>
          </a:p>
        </p:txBody>
      </p:sp>
    </p:spTree>
    <p:extLst>
      <p:ext uri="{BB962C8B-B14F-4D97-AF65-F5344CB8AC3E}">
        <p14:creationId xmlns:p14="http://schemas.microsoft.com/office/powerpoint/2010/main" val="212899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88"/>
    </mc:Choice>
    <mc:Fallback xmlns="">
      <p:transition spd="slow" advTm="23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255916-BCD9-4844-B79D-7D92E285B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DDB8CF-3558-4D24-995A-DB4C7C4E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Fonctionnement du </a:t>
            </a:r>
            <a:r>
              <a:rPr lang="fr-FR" dirty="0" err="1">
                <a:solidFill>
                  <a:schemeClr val="bg1"/>
                </a:solidFill>
              </a:rPr>
              <a:t>BlackJack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506C61-991A-4E4D-9751-9F6A82A35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8" y="4303552"/>
            <a:ext cx="4326893" cy="243372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0AE333-0FA3-425F-A4AC-222578571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7" y="1751497"/>
            <a:ext cx="4736821" cy="243372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EFFC77-B305-4D02-9866-E65235B6B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68" y="4293924"/>
            <a:ext cx="4736821" cy="243372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8E3345C-9ABD-467E-98E1-D0AD7AD4E149}"/>
              </a:ext>
            </a:extLst>
          </p:cNvPr>
          <p:cNvSpPr txBox="1"/>
          <p:nvPr/>
        </p:nvSpPr>
        <p:spPr>
          <a:xfrm>
            <a:off x="708548" y="1751497"/>
            <a:ext cx="446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-Création du paquet</a:t>
            </a:r>
          </a:p>
          <a:p>
            <a:r>
              <a:rPr lang="fr-FR" dirty="0">
                <a:solidFill>
                  <a:schemeClr val="bg1"/>
                </a:solidFill>
              </a:rPr>
              <a:t>-Gestion multijoueur (seulement en console).</a:t>
            </a:r>
          </a:p>
          <a:p>
            <a:r>
              <a:rPr lang="fr-FR" dirty="0">
                <a:solidFill>
                  <a:schemeClr val="bg1"/>
                </a:solidFill>
              </a:rPr>
              <a:t>-Gestion des règles du jeu.</a:t>
            </a:r>
          </a:p>
          <a:p>
            <a:r>
              <a:rPr lang="fr-FR" dirty="0">
                <a:solidFill>
                  <a:schemeClr val="bg1"/>
                </a:solidFill>
              </a:rPr>
              <a:t>-La règle « doubler ».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04D9166-0287-48EF-9578-5EF2DF7204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6C1CAB0-3323-4264-9DAF-C4A7E709E650}"/>
              </a:ext>
            </a:extLst>
          </p:cNvPr>
          <p:cNvSpPr txBox="1"/>
          <p:nvPr/>
        </p:nvSpPr>
        <p:spPr>
          <a:xfrm>
            <a:off x="10022048" y="4877341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Samuel</a:t>
            </a:r>
          </a:p>
        </p:txBody>
      </p:sp>
    </p:spTree>
    <p:extLst>
      <p:ext uri="{BB962C8B-B14F-4D97-AF65-F5344CB8AC3E}">
        <p14:creationId xmlns:p14="http://schemas.microsoft.com/office/powerpoint/2010/main" val="32289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91"/>
    </mc:Choice>
    <mc:Fallback xmlns="">
      <p:transition spd="slow" advTm="79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Adaptation du code à l’interface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-Beaucoup de changements nécessaires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</a:rPr>
              <a:t>-Abandon du jeu à plusieurs joueurs</a:t>
            </a: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AF2BDB-4BEC-445F-9CBD-C0F7D12C8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34" y="1690688"/>
            <a:ext cx="2038635" cy="292458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D68DD59-B9FE-4D1E-9205-7CC570347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FBCF1FE-5562-4E0D-A7F0-EA99209207D3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Samuel</a:t>
            </a:r>
          </a:p>
        </p:txBody>
      </p:sp>
    </p:spTree>
    <p:extLst>
      <p:ext uri="{BB962C8B-B14F-4D97-AF65-F5344CB8AC3E}">
        <p14:creationId xmlns:p14="http://schemas.microsoft.com/office/powerpoint/2010/main" val="146420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11"/>
    </mc:Choice>
    <mc:Fallback xmlns="">
      <p:transition spd="slow" advTm="48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7CF5FD-7BCF-4E76-B39C-00BAD95A3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308BF9-04F8-415C-94B4-0580D1A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mises dans le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C8F5E-12FF-48E6-ACE3-43EDE712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Fonctionnement des mises dans la partie.</a:t>
            </a:r>
          </a:p>
          <a:p>
            <a:r>
              <a:rPr lang="fr-FR" sz="1800" dirty="0">
                <a:solidFill>
                  <a:schemeClr val="bg1"/>
                </a:solidFill>
              </a:rPr>
              <a:t>Petite subtilité du </a:t>
            </a:r>
            <a:r>
              <a:rPr lang="fr-FR" sz="1800" dirty="0" err="1">
                <a:solidFill>
                  <a:schemeClr val="bg1"/>
                </a:solidFill>
              </a:rPr>
              <a:t>BlackJack</a:t>
            </a:r>
            <a:r>
              <a:rPr lang="fr-FR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4D3775-E376-4E7B-AF8F-A5D3AF647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66" y="3313069"/>
            <a:ext cx="5458587" cy="271500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ECB5AA5-1CF3-4459-8C36-4E5938175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3FBECBF-ACC6-4476-8AC0-40191C9EC322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Samuel</a:t>
            </a:r>
          </a:p>
        </p:txBody>
      </p:sp>
    </p:spTree>
    <p:extLst>
      <p:ext uri="{BB962C8B-B14F-4D97-AF65-F5344CB8AC3E}">
        <p14:creationId xmlns:p14="http://schemas.microsoft.com/office/powerpoint/2010/main" val="19776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4"/>
    </mc:Choice>
    <mc:Fallback xmlns="">
      <p:transition spd="slow" advTm="29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19E42C0-2D5E-42D0-97EC-166FD9E86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EC5B05-CB24-4588-83D0-F82B7B544E24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Samuel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0"/>
    </mc:Choice>
    <mc:Fallback xmlns="">
      <p:transition spd="slow" advTm="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F5207962-FCD2-4A49-9643-FA40BAF92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 par Arthur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20"/>
    </mc:Choice>
    <mc:Fallback xmlns="">
      <p:transition spd="slow" advTm="83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165A827A-42A5-43EB-B9D4-A4371BB4E4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161"/>
            <a:ext cx="10163175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Menu des Rules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838199" y="1390876"/>
            <a:ext cx="76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Offre la possibilité aux nouveaux joueurs de comprendre les règles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CCB8F-72E9-4266-B13F-D9FB1A2B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49866"/>
            <a:ext cx="7856376" cy="39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4A4EE57-210A-4C70-BDF9-ACD7BD50A24F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Arthur</a:t>
            </a:r>
          </a:p>
        </p:txBody>
      </p:sp>
    </p:spTree>
    <p:extLst>
      <p:ext uri="{BB962C8B-B14F-4D97-AF65-F5344CB8AC3E}">
        <p14:creationId xmlns:p14="http://schemas.microsoft.com/office/powerpoint/2010/main" val="25650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92"/>
    </mc:Choice>
    <mc:Fallback xmlns="">
      <p:transition spd="slow" advTm="20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0582373C-2033-438A-B106-7781FAA96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313" y="145420"/>
            <a:ext cx="5379373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Animations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581069" y="1425280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apprentissage de l’animation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Remplace les textures de cartes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les conditions de jeu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F9B9F-AA0B-4723-9A8B-B21D38B20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69" y="2676420"/>
            <a:ext cx="8535591" cy="150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3D98D-3844-4859-ADE5-5F5B2CFB1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081" y="4257551"/>
            <a:ext cx="1486107" cy="2524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357CE4-CDB5-4D1E-B940-5AD00C20BF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323" y="4257551"/>
            <a:ext cx="1538486" cy="25244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8BFF01-99A3-4DC5-BD55-628EEBA97456}"/>
              </a:ext>
            </a:extLst>
          </p:cNvPr>
          <p:cNvCxnSpPr/>
          <p:nvPr/>
        </p:nvCxnSpPr>
        <p:spPr>
          <a:xfrm>
            <a:off x="3313978" y="5387016"/>
            <a:ext cx="3069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B6B9EC-F4B7-48DF-877A-C7D3F148A5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0040" y="2384280"/>
              <a:ext cx="9106560" cy="2057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B6B9EC-F4B7-48DF-877A-C7D3F148A5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680" y="2374920"/>
                <a:ext cx="9125280" cy="20764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333D61E9-CA9B-478F-A42E-18471598500F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Arthur</a:t>
            </a:r>
          </a:p>
        </p:txBody>
      </p:sp>
    </p:spTree>
    <p:extLst>
      <p:ext uri="{BB962C8B-B14F-4D97-AF65-F5344CB8AC3E}">
        <p14:creationId xmlns:p14="http://schemas.microsoft.com/office/powerpoint/2010/main" val="30274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56"/>
    </mc:Choice>
    <mc:Fallback xmlns="">
      <p:transition spd="slow" advTm="55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76" y="365125"/>
            <a:ext cx="102212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SplashScreen (écran de chargement)</a:t>
            </a:r>
          </a:p>
        </p:txBody>
      </p:sp>
      <p:pic>
        <p:nvPicPr>
          <p:cNvPr id="2" name="Desktop 2021.05.02 - 16.23.54.02_1">
            <a:hlinkClick r:id="" action="ppaction://media"/>
            <a:extLst>
              <a:ext uri="{FF2B5EF4-FFF2-40B4-BE49-F238E27FC236}">
                <a16:creationId xmlns:a16="http://schemas.microsoft.com/office/drawing/2014/main" id="{7FFAE849-1B62-4235-81A3-6AB51F8F459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27614" y="2625009"/>
            <a:ext cx="6579764" cy="3701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DAAAA4-7F4E-423B-BE69-3359D4E199E4}"/>
              </a:ext>
            </a:extLst>
          </p:cNvPr>
          <p:cNvSpPr txBox="1"/>
          <p:nvPr/>
        </p:nvSpPr>
        <p:spPr>
          <a:xfrm>
            <a:off x="2071687" y="1299446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Apparait dès le début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 le nom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d’améliorer l’expérience du jeu du joueur directement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ED8A7639-D845-46A1-95DB-C9041C68A77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BE3DC5-C58A-48F4-89EE-BA6E6D13E891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Hanafi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8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63"/>
    </mc:Choice>
    <mc:Fallback xmlns="">
      <p:transition spd="slow" advTm="20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Réalisé par nous grâce à différents logiciels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Donne une sensation agréable aux joueurs pendant leurs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Design simple et qui correspond très bien au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37C565-918B-47B8-BAC7-904438885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5" y="2894202"/>
            <a:ext cx="6133710" cy="3450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320B9-E9F0-4802-BC97-8E5395644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201589"/>
            <a:ext cx="1809750" cy="46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AC209B-5673-43A8-A513-ECB3EE2E1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668314"/>
            <a:ext cx="1809750" cy="428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7C70B-ABFD-4966-B125-17C06F8DACC4}"/>
              </a:ext>
            </a:extLst>
          </p:cNvPr>
          <p:cNvSpPr/>
          <p:nvPr/>
        </p:nvSpPr>
        <p:spPr>
          <a:xfrm>
            <a:off x="5391280" y="4096939"/>
            <a:ext cx="939567" cy="13693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845FE25A-AD9A-481F-8C1A-5B98C7D6F4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19C1050-77BA-473D-812E-258CBFFA6656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Hanafi</a:t>
            </a:r>
          </a:p>
        </p:txBody>
      </p:sp>
    </p:spTree>
    <p:extLst>
      <p:ext uri="{BB962C8B-B14F-4D97-AF65-F5344CB8AC3E}">
        <p14:creationId xmlns:p14="http://schemas.microsoft.com/office/powerpoint/2010/main" val="42063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19"/>
    </mc:Choice>
    <mc:Fallback xmlns="">
      <p:transition spd="slow" advTm="33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du système et de la sauvegarde audio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793747" y="1455648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au joueur une immersion totale dans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ses paramètres audio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la qualité d’expérience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Jre 2021.05.02 - 19.33.37.05">
            <a:hlinkClick r:id="" action="ppaction://media"/>
            <a:extLst>
              <a:ext uri="{FF2B5EF4-FFF2-40B4-BE49-F238E27FC236}">
                <a16:creationId xmlns:a16="http://schemas.microsoft.com/office/drawing/2014/main" id="{8DF64876-AB75-4A43-BB8B-A71908495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17313" y="1728699"/>
            <a:ext cx="4945268" cy="27817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2E6487-C405-424D-B5C9-C3B333687E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0" y="3082189"/>
            <a:ext cx="5948495" cy="3346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45A8D-9F86-42C5-8E66-50F28703A417}"/>
              </a:ext>
            </a:extLst>
          </p:cNvPr>
          <p:cNvSpPr/>
          <p:nvPr/>
        </p:nvSpPr>
        <p:spPr>
          <a:xfrm>
            <a:off x="4681057" y="4169328"/>
            <a:ext cx="1283515" cy="15100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4DA56F6-2344-4A88-96DC-A500B6FA6BE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048AC7A-7369-450B-8070-107DACA0E2E2}"/>
              </a:ext>
            </a:extLst>
          </p:cNvPr>
          <p:cNvSpPr txBox="1"/>
          <p:nvPr/>
        </p:nvSpPr>
        <p:spPr>
          <a:xfrm>
            <a:off x="9941652" y="4868952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Hanafi</a:t>
            </a:r>
          </a:p>
        </p:txBody>
      </p:sp>
    </p:spTree>
    <p:extLst>
      <p:ext uri="{BB962C8B-B14F-4D97-AF65-F5344CB8AC3E}">
        <p14:creationId xmlns:p14="http://schemas.microsoft.com/office/powerpoint/2010/main" val="221788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2"/>
    </mc:Choice>
    <mc:Fallback xmlns="">
      <p:transition spd="slow" advTm="2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les parties du joueurs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mode de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Gagné ou perdu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joueur peut suivre son amélioration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Tous ces détails donne envie au joueur de continuer de jouer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L’historique supprime les données qui ne sont plus utiles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15103-D84F-44A7-98A6-55711FB44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18">
            <a:off x="3763389" y="3960175"/>
            <a:ext cx="4312796" cy="2425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99C7DA-30D4-44A3-8094-714236C40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34">
            <a:off x="181190" y="4003203"/>
            <a:ext cx="3938938" cy="2215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7CA4C7-7700-4EF8-BB5D-F357E3D94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46">
            <a:off x="7897220" y="4018715"/>
            <a:ext cx="4106318" cy="2309804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06AEF81-F40F-4CE4-83F3-7A1A963D1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8E36FB-011A-4973-B05B-4B4664C08772}"/>
              </a:ext>
            </a:extLst>
          </p:cNvPr>
          <p:cNvSpPr txBox="1"/>
          <p:nvPr/>
        </p:nvSpPr>
        <p:spPr>
          <a:xfrm>
            <a:off x="9977307" y="3427215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Hanafi</a:t>
            </a:r>
          </a:p>
        </p:txBody>
      </p:sp>
    </p:spTree>
    <p:extLst>
      <p:ext uri="{BB962C8B-B14F-4D97-AF65-F5344CB8AC3E}">
        <p14:creationId xmlns:p14="http://schemas.microsoft.com/office/powerpoint/2010/main" val="422857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57"/>
    </mc:Choice>
    <mc:Fallback xmlns="">
      <p:transition spd="slow" advTm="39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76EED-149A-4102-AABC-4ED1B7832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86" y="2237382"/>
            <a:ext cx="6601528" cy="32288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E864E0-2012-4C83-8CA9-0F6D807E2D8B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gestion du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5DAABC-4850-414E-A305-DCA3E0778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180" y="2717287"/>
            <a:ext cx="4478634" cy="21942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EC42C994-29C2-4720-97E3-534780ED5C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8880" y="2352600"/>
              <a:ext cx="1156320" cy="3909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EC42C994-29C2-4720-97E3-534780ED5C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520" y="2343240"/>
                <a:ext cx="1175040" cy="40968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0D681322-3609-4914-8749-FFA3FEFBD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37C76E-BACC-4C01-B84F-5CAAC4F7C5AA}"/>
              </a:ext>
            </a:extLst>
          </p:cNvPr>
          <p:cNvSpPr txBox="1"/>
          <p:nvPr/>
        </p:nvSpPr>
        <p:spPr>
          <a:xfrm>
            <a:off x="9767888" y="4868952"/>
            <a:ext cx="23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Présenté par Alexandre</a:t>
            </a:r>
          </a:p>
        </p:txBody>
      </p:sp>
    </p:spTree>
    <p:extLst>
      <p:ext uri="{BB962C8B-B14F-4D97-AF65-F5344CB8AC3E}">
        <p14:creationId xmlns:p14="http://schemas.microsoft.com/office/powerpoint/2010/main" val="42225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91"/>
    </mc:Choice>
    <mc:Fallback xmlns="">
      <p:transition spd="slow" advTm="25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441</Words>
  <Application>Microsoft Office PowerPoint</Application>
  <PresentationFormat>Grand écran</PresentationFormat>
  <Paragraphs>101</Paragraphs>
  <Slides>16</Slides>
  <Notes>0</Notes>
  <HiddenSlides>0</HiddenSlides>
  <MMClips>18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PowerPoint</vt:lpstr>
      <vt:lpstr>Présentation par Arthur</vt:lpstr>
      <vt:lpstr>Menu des Rules</vt:lpstr>
      <vt:lpstr>Animations</vt:lpstr>
      <vt:lpstr>SplashScreen (écran de chargement)</vt:lpstr>
      <vt:lpstr>Visuels des boutons</vt:lpstr>
      <vt:lpstr>Gestion du système et de la sauvegarde audio</vt:lpstr>
      <vt:lpstr>Historique des parties</vt:lpstr>
      <vt:lpstr>GitHub</vt:lpstr>
      <vt:lpstr>Photoshop des Images</vt:lpstr>
      <vt:lpstr>Gestion des Victoires/Défaites/Égalités</vt:lpstr>
      <vt:lpstr>Exportation du Projet</vt:lpstr>
      <vt:lpstr>Fonctionnement du BlackJack</vt:lpstr>
      <vt:lpstr>Adaptation du code à l’interface graphique</vt:lpstr>
      <vt:lpstr>Les mises dans le jeu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Alexandre Stefanos</cp:lastModifiedBy>
  <cp:revision>68</cp:revision>
  <dcterms:created xsi:type="dcterms:W3CDTF">2021-04-21T15:21:30Z</dcterms:created>
  <dcterms:modified xsi:type="dcterms:W3CDTF">2021-05-16T15:04:47Z</dcterms:modified>
</cp:coreProperties>
</file>